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8" r:id="rId2"/>
    <p:sldId id="269" r:id="rId3"/>
    <p:sldId id="279" r:id="rId4"/>
    <p:sldId id="271" r:id="rId5"/>
    <p:sldId id="280" r:id="rId6"/>
    <p:sldId id="272" r:id="rId7"/>
    <p:sldId id="284" r:id="rId8"/>
    <p:sldId id="286" r:id="rId9"/>
    <p:sldId id="287" r:id="rId10"/>
    <p:sldId id="273" r:id="rId11"/>
    <p:sldId id="281" r:id="rId12"/>
    <p:sldId id="270" r:id="rId13"/>
    <p:sldId id="282" r:id="rId14"/>
    <p:sldId id="274" r:id="rId15"/>
    <p:sldId id="275" r:id="rId16"/>
    <p:sldId id="276" r:id="rId17"/>
    <p:sldId id="285" r:id="rId18"/>
    <p:sldId id="277" r:id="rId19"/>
    <p:sldId id="278" r:id="rId20"/>
    <p:sldId id="283" r:id="rId21"/>
    <p:sldId id="28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2075" autoAdjust="0"/>
  </p:normalViewPr>
  <p:slideViewPr>
    <p:cSldViewPr>
      <p:cViewPr varScale="1">
        <p:scale>
          <a:sx n="84" d="100"/>
          <a:sy n="84" d="100"/>
        </p:scale>
        <p:origin x="-11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grmaharashtra.gov.in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0"/>
            <a:ext cx="7329268" cy="914400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DVOT-Yogesh" pitchFamily="2" charset="0"/>
                <a:cs typeface="DVOT-Yogesh" pitchFamily="2" charset="0"/>
              </a:rPr>
              <a:t>महाराष्ट्र</a:t>
            </a:r>
            <a:r>
              <a:rPr lang="en-US" sz="32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3200" dirty="0" err="1" smtClean="0">
                <a:latin typeface="DVOT-Yogesh" pitchFamily="2" charset="0"/>
                <a:cs typeface="DVOT-Yogesh" pitchFamily="2" charset="0"/>
              </a:rPr>
              <a:t>शासन</a:t>
            </a:r>
            <a:r>
              <a:rPr lang="en-US" sz="3200" dirty="0" smtClean="0">
                <a:latin typeface="DVOT-Yogesh" pitchFamily="2" charset="0"/>
                <a:cs typeface="DVOT-Yogesh" pitchFamily="2" charset="0"/>
              </a:rPr>
              <a:t>     </a:t>
            </a:r>
            <a:endParaRPr lang="en-US" sz="3200" dirty="0">
              <a:latin typeface="DVOT-Yogesh" pitchFamily="2" charset="0"/>
              <a:cs typeface="DVOT-Yogesh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357298"/>
            <a:ext cx="8229600" cy="4738702"/>
          </a:xfrm>
        </p:spPr>
        <p:txBody>
          <a:bodyPr>
            <a:noAutofit/>
          </a:bodyPr>
          <a:lstStyle/>
          <a:p>
            <a:pPr algn="ctr"/>
            <a:endParaRPr lang="en-US" sz="2800" b="1" dirty="0" smtClean="0">
              <a:latin typeface="DVOT-Yogesh" pitchFamily="2" charset="0"/>
              <a:cs typeface="DVOT-Yogesh" pitchFamily="2" charset="0"/>
            </a:endParaRPr>
          </a:p>
          <a:p>
            <a:pPr algn="ctr"/>
            <a:endParaRPr lang="en-US" sz="2800" b="1" dirty="0" smtClean="0">
              <a:latin typeface="DVOT-Yogesh" pitchFamily="2" charset="0"/>
              <a:cs typeface="DVOT-Yogesh" pitchFamily="2" charset="0"/>
            </a:endParaRPr>
          </a:p>
          <a:p>
            <a:pPr algn="ctr"/>
            <a:endParaRPr lang="en-US" sz="2800" b="1" dirty="0" smtClean="0">
              <a:latin typeface="DVOT-Yogesh" pitchFamily="2" charset="0"/>
              <a:cs typeface="DVOT-Yogesh" pitchFamily="2" charset="0"/>
            </a:endParaRPr>
          </a:p>
          <a:p>
            <a:pPr algn="ctr"/>
            <a:r>
              <a:rPr lang="en-US" sz="2800" b="1" dirty="0" err="1" smtClean="0">
                <a:latin typeface="DVOT-Yogesh" pitchFamily="2" charset="0"/>
                <a:cs typeface="DVOT-Yogesh" pitchFamily="2" charset="0"/>
              </a:rPr>
              <a:t>नोंदणी</a:t>
            </a:r>
            <a:r>
              <a:rPr lang="en-US" sz="2800" b="1" dirty="0" smtClean="0">
                <a:latin typeface="DVOT-Yogesh" pitchFamily="2" charset="0"/>
                <a:cs typeface="DVOT-Yogesh" pitchFamily="2" charset="0"/>
              </a:rPr>
              <a:t> व </a:t>
            </a:r>
            <a:r>
              <a:rPr lang="en-US" sz="2800" b="1" dirty="0" err="1" smtClean="0">
                <a:latin typeface="DVOT-Yogesh" pitchFamily="2" charset="0"/>
                <a:cs typeface="DVOT-Yogesh" pitchFamily="2" charset="0"/>
              </a:rPr>
              <a:t>मुद्रांक</a:t>
            </a:r>
            <a:r>
              <a:rPr lang="en-US" sz="28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800" b="1" dirty="0" err="1" smtClean="0">
                <a:latin typeface="DVOT-Yogesh" pitchFamily="2" charset="0"/>
                <a:cs typeface="DVOT-Yogesh" pitchFamily="2" charset="0"/>
              </a:rPr>
              <a:t>विभाग</a:t>
            </a:r>
            <a:endParaRPr lang="en-US" sz="2800" b="1" dirty="0" smtClean="0">
              <a:latin typeface="DVOT-Yogesh" pitchFamily="2" charset="0"/>
              <a:cs typeface="DVOT-Yogesh" pitchFamily="2" charset="0"/>
            </a:endParaRPr>
          </a:p>
          <a:p>
            <a:pPr algn="ctr"/>
            <a:r>
              <a:rPr lang="en-US" sz="2800" b="1" dirty="0" smtClean="0">
                <a:latin typeface="DVOT-Yogesh" pitchFamily="2" charset="0"/>
                <a:cs typeface="DVOT-Yogesh" pitchFamily="2" charset="0"/>
              </a:rPr>
              <a:t>-----:</a:t>
            </a:r>
            <a:r>
              <a:rPr lang="en-US" sz="2800" b="1" dirty="0" err="1" smtClean="0">
                <a:latin typeface="DVOT-Yogesh" pitchFamily="2" charset="0"/>
                <a:cs typeface="DVOT-Yogesh" pitchFamily="2" charset="0"/>
              </a:rPr>
              <a:t>कार्यालय</a:t>
            </a:r>
            <a:r>
              <a:rPr lang="en-US" sz="2800" b="1" dirty="0" smtClean="0">
                <a:latin typeface="DVOT-Yogesh" pitchFamily="2" charset="0"/>
                <a:cs typeface="DVOT-Yogesh" pitchFamily="2" charset="0"/>
              </a:rPr>
              <a:t>:-----</a:t>
            </a:r>
          </a:p>
          <a:p>
            <a:pPr algn="ctr"/>
            <a:r>
              <a:rPr lang="en-US" sz="2800" b="1" dirty="0" err="1" smtClean="0">
                <a:latin typeface="DVOT-Yogesh" pitchFamily="2" charset="0"/>
                <a:cs typeface="DVOT-Yogesh" pitchFamily="2" charset="0"/>
              </a:rPr>
              <a:t>सह</a:t>
            </a:r>
            <a:r>
              <a:rPr lang="en-US" sz="28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800" b="1" dirty="0" err="1" smtClean="0">
                <a:latin typeface="DVOT-Yogesh" pitchFamily="2" charset="0"/>
                <a:cs typeface="DVOT-Yogesh" pitchFamily="2" charset="0"/>
              </a:rPr>
              <a:t>दुय्यम</a:t>
            </a:r>
            <a:r>
              <a:rPr lang="en-US" sz="28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800" b="1" dirty="0" err="1" smtClean="0">
                <a:latin typeface="DVOT-Yogesh" pitchFamily="2" charset="0"/>
                <a:cs typeface="DVOT-Yogesh" pitchFamily="2" charset="0"/>
              </a:rPr>
              <a:t>निबंधक</a:t>
            </a:r>
            <a:r>
              <a:rPr lang="en-US" sz="2800" b="1" dirty="0" smtClean="0">
                <a:latin typeface="DVOT-Yogesh" pitchFamily="2" charset="0"/>
                <a:cs typeface="DVOT-Yogesh" pitchFamily="2" charset="0"/>
              </a:rPr>
              <a:t> वर्ग-2,जालना क्र.1 </a:t>
            </a:r>
            <a:r>
              <a:rPr lang="en-US" sz="2800" b="1" dirty="0" err="1" smtClean="0">
                <a:latin typeface="DVOT-Yogesh" pitchFamily="2" charset="0"/>
                <a:cs typeface="DVOT-Yogesh" pitchFamily="2" charset="0"/>
              </a:rPr>
              <a:t>यांची</a:t>
            </a:r>
            <a:r>
              <a:rPr lang="en-US" sz="2800" b="1" dirty="0" smtClean="0">
                <a:latin typeface="DVOT-Yogesh" pitchFamily="2" charset="0"/>
                <a:cs typeface="DVOT-Yogesh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दिनांक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 07.01.2025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पासून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16.04.2025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पर्यंत</a:t>
            </a:r>
            <a:endParaRPr lang="en-US" sz="2000" b="1" dirty="0" smtClean="0">
              <a:latin typeface="DVOT-Yogesh" pitchFamily="2" charset="0"/>
              <a:cs typeface="DVOT-Yogesh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“100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दिवसांची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कार्यालयीन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सुधारणांची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विशेष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मोहीम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.”</a:t>
            </a:r>
          </a:p>
        </p:txBody>
      </p:sp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78" y="214290"/>
            <a:ext cx="1466854" cy="10965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rajmudr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554" y="1500174"/>
            <a:ext cx="2357454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maha 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00" y="321665"/>
            <a:ext cx="1724022" cy="881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1015500"/>
      </p:ext>
    </p:extLst>
  </p:cSld>
  <p:clrMapOvr>
    <a:masterClrMapping/>
  </p:clrMapOvr>
  <p:transition advTm="6000">
    <p:dissolve/>
    <p:sndAc>
      <p:stSnd loop="1"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/>
          </a:bodyPr>
          <a:lstStyle/>
          <a:p>
            <a:pPr algn="ctr"/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4.तक्रार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निवारण</a:t>
            </a:r>
            <a:endParaRPr lang="en-IN" sz="2800" dirty="0">
              <a:latin typeface="DVOT-Yogesh" pitchFamily="2" charset="0"/>
              <a:cs typeface="DVOT-Yogesh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1182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आपले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सरकार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पोर्टल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तसेच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पी.जी.पोर्टल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वरील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तक्रारींचे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नियमीतपणे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विहीत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मुदतीत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निराकरण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करण्यात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येते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दोन्ही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पोर्टलवर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आजरोजी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तक्रार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प्रलंबित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नाही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सह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दुय्यम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निबंधक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कार्यालयात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येणाऱ्या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अभ्यागतांना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भेटीसाठी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सह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दुय्यम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निबंधक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कार्यालयात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स.9.45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ते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सा.6.15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पर्यंत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उपलब्ध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आहे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मा.जिल्हाधिकारी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कार्यालय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जालना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यांचे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अध्यक्षतेखाली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वेळोवेळी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होणाऱ्या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लोकशाही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दिनाबाबत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या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कार्यालयातर्फे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प्रसिध्दी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दिली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जाते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. </a:t>
            </a:r>
          </a:p>
          <a:p>
            <a:pPr algn="just">
              <a:lnSpc>
                <a:spcPct val="150000"/>
              </a:lnSpc>
              <a:buNone/>
            </a:pPr>
            <a:endParaRPr lang="en-IN" sz="2000" b="1" dirty="0">
              <a:latin typeface="DVOT-Yogesh" pitchFamily="2" charset="0"/>
              <a:cs typeface="DVOT-Yogesh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.</a:t>
            </a:r>
            <a:endParaRPr lang="en-IN" dirty="0"/>
          </a:p>
        </p:txBody>
      </p:sp>
      <p:pic>
        <p:nvPicPr>
          <p:cNvPr id="4" name="Content Placeholder 3" descr="IMG_20250424_155627190_HDR_A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8" b="246"/>
          <a:stretch>
            <a:fillRect/>
          </a:stretch>
        </p:blipFill>
        <p:spPr>
          <a:xfrm>
            <a:off x="500034" y="1000108"/>
            <a:ext cx="3714776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_20250424_155604100_HDR_AE.jpg"/>
          <p:cNvPicPr>
            <a:picLocks noChangeAspect="1"/>
          </p:cNvPicPr>
          <p:nvPr/>
        </p:nvPicPr>
        <p:blipFill>
          <a:blip r:embed="rId3" cstate="print"/>
          <a:srcRect l="18519" t="4166" r="6172" b="-1390"/>
          <a:stretch>
            <a:fillRect/>
          </a:stretch>
        </p:blipFill>
        <p:spPr>
          <a:xfrm>
            <a:off x="4286248" y="980728"/>
            <a:ext cx="4500594" cy="5091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64896" cy="714380"/>
          </a:xfrm>
        </p:spPr>
        <p:txBody>
          <a:bodyPr>
            <a:normAutofit/>
          </a:bodyPr>
          <a:lstStyle/>
          <a:p>
            <a:pPr algn="ctr"/>
            <a:r>
              <a:rPr lang="en-IN" sz="2800" b="1" dirty="0" smtClean="0">
                <a:latin typeface="DVOT-Yogesh" pitchFamily="2" charset="0"/>
                <a:cs typeface="DVOT-Yogesh" pitchFamily="2" charset="0"/>
              </a:rPr>
              <a:t>5.कार्यालयीन </a:t>
            </a:r>
            <a:r>
              <a:rPr lang="en-IN" sz="2800" b="1" dirty="0" err="1" smtClean="0">
                <a:latin typeface="DVOT-Yogesh" pitchFamily="2" charset="0"/>
                <a:cs typeface="DVOT-Yogesh" pitchFamily="2" charset="0"/>
              </a:rPr>
              <a:t>सोई</a:t>
            </a:r>
            <a:r>
              <a:rPr lang="en-IN" sz="28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800" b="1" dirty="0" err="1" smtClean="0">
                <a:latin typeface="DVOT-Yogesh" pitchFamily="2" charset="0"/>
                <a:cs typeface="DVOT-Yogesh" pitchFamily="2" charset="0"/>
              </a:rPr>
              <a:t>सुविधा</a:t>
            </a:r>
            <a:endParaRPr lang="en-IN" sz="2800" b="1" dirty="0">
              <a:latin typeface="DVOT-Yogesh" pitchFamily="2" charset="0"/>
              <a:cs typeface="DVOT-Yogesh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कार्यालयात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येणाऱ्या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नागरीकांना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कायमस्वरुपी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स्वच्छ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पिण्याच्या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पाण्याची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व्यवस्था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उपलब्ध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आहे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कर्मचारी,महिला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कर्मचारी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व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अभ्यागत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यांचेसाठी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स्वच्छ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प्रसाधनगृहाची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सुविधा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आहे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अभ्यागतासाठी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प्रतिक्षालय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आहे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. </a:t>
            </a:r>
          </a:p>
          <a:p>
            <a:pPr algn="just"/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कार्यालयामध्ये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दर्शणी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भागावर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नामफलक,दिशादर्शक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फलक,सुचना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फलक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लावण्यात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आलेले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आहे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/>
            <a:endParaRPr lang="en-IN" sz="2000" b="1" dirty="0">
              <a:latin typeface="DVOT-Yogesh" pitchFamily="2" charset="0"/>
              <a:cs typeface="DVOT-Yogesh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4286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.</a:t>
            </a:r>
            <a:endParaRPr lang="en-IN" dirty="0"/>
          </a:p>
        </p:txBody>
      </p:sp>
      <p:pic>
        <p:nvPicPr>
          <p:cNvPr id="6" name="Picture 5" descr="IMG_20250424_161643304_HDR_AE.jpg"/>
          <p:cNvPicPr>
            <a:picLocks noChangeAspect="1"/>
          </p:cNvPicPr>
          <p:nvPr/>
        </p:nvPicPr>
        <p:blipFill>
          <a:blip r:embed="rId2" cstate="print"/>
          <a:srcRect r="9220"/>
          <a:stretch>
            <a:fillRect/>
          </a:stretch>
        </p:blipFill>
        <p:spPr>
          <a:xfrm>
            <a:off x="6072198" y="764706"/>
            <a:ext cx="2892290" cy="3307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r="32451" b="27050"/>
          <a:stretch/>
        </p:blipFill>
        <p:spPr>
          <a:xfrm>
            <a:off x="3218622" y="764704"/>
            <a:ext cx="285752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2" t="22253" r="26233" b="9391"/>
          <a:stretch/>
        </p:blipFill>
        <p:spPr>
          <a:xfrm rot="5400000">
            <a:off x="-1135251" y="2079469"/>
            <a:ext cx="5664692" cy="3035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IN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 t="3193" r="38976" b="9233"/>
          <a:stretch/>
        </p:blipFill>
        <p:spPr>
          <a:xfrm rot="5400000">
            <a:off x="3420418" y="3777618"/>
            <a:ext cx="2449984" cy="2853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4842" r="10001" b="25781"/>
          <a:stretch/>
        </p:blipFill>
        <p:spPr>
          <a:xfrm>
            <a:off x="6051604" y="3979414"/>
            <a:ext cx="2888346" cy="2449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39016"/>
          </a:xfrm>
        </p:spPr>
        <p:txBody>
          <a:bodyPr>
            <a:normAutofit/>
          </a:bodyPr>
          <a:lstStyle/>
          <a:p>
            <a:pPr algn="ctr"/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6.क्षेत्रीय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कार्यालयांना</a:t>
            </a:r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भेटी</a:t>
            </a:r>
            <a:endParaRPr lang="en-IN" sz="2800" dirty="0">
              <a:latin typeface="DVOT-Yogesh" pitchFamily="2" charset="0"/>
              <a:cs typeface="DVOT-Yogesh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95864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सदर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मद्दा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या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कार्यालयास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लागू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नाही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.</a:t>
            </a:r>
            <a:endParaRPr lang="en-IN" sz="2000" b="1" dirty="0">
              <a:latin typeface="DVOT-Yogesh" pitchFamily="2" charset="0"/>
              <a:cs typeface="DVOT-Yogesh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7.ई-ऑफीस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प्रणाली</a:t>
            </a:r>
            <a:endParaRPr lang="en-IN" sz="2800" dirty="0">
              <a:latin typeface="DVOT-Yogesh" pitchFamily="2" charset="0"/>
              <a:cs typeface="DVOT-Yogesh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सदर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प्रणाली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अंतर्गत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कार्यालयातील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अधिकारी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व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कर्मचारी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यांनी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प्रशिक्षण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पुर्ण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केलेले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असुन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सर्वांचे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Government mail ID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तयार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केलेले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आहे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सदरील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प्रणाली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अंतर्गत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सर्व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कर्मचारी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यांनी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Government mail ID Activate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करुन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कवच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ॲप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डाऊनलोड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केलेले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आहे</a:t>
            </a:r>
            <a:r>
              <a:rPr lang="en-IN" sz="2000" b="1" dirty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marL="0" indent="0">
              <a:buNone/>
            </a:pPr>
            <a:endParaRPr lang="en-IN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77" b="36296"/>
          <a:stretch/>
        </p:blipFill>
        <p:spPr>
          <a:xfrm>
            <a:off x="4448484" y="3068960"/>
            <a:ext cx="453650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" b="5679"/>
          <a:stretch/>
        </p:blipFill>
        <p:spPr>
          <a:xfrm>
            <a:off x="323528" y="3068960"/>
            <a:ext cx="3960440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Autofit/>
          </a:bodyPr>
          <a:lstStyle/>
          <a:p>
            <a:pPr algn="ctr"/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8.आर्थिक व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औदयोगिक</a:t>
            </a:r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गुंतवणूकीस</a:t>
            </a:r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प्रोत्साहन</a:t>
            </a:r>
            <a:endParaRPr lang="en-IN" sz="2800" dirty="0">
              <a:latin typeface="DVOT-Yogesh" pitchFamily="2" charset="0"/>
              <a:cs typeface="DVOT-Yogesh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110178"/>
          </a:xfrm>
        </p:spPr>
        <p:txBody>
          <a:bodyPr>
            <a:normAutofit/>
          </a:bodyPr>
          <a:lstStyle/>
          <a:p>
            <a:pPr algn="just"/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एम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आय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डी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सी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मधिल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उदयोजकांना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शासनातर्फे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मुद्रांक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शुल्कात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वेळोवेळी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निर्गमित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केलेल्या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माफीबाबत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माहिती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पुरविली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जाते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/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बांधकाम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व्यावसायीकांना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मोठया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गृहप्रकल्पांबाबत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शासनाच्या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ई-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रजिष्ट्रेशन,रेरा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बाबत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अवगत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करण्यात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येते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/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महिला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खरेदीदार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यांना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निवासी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मिळकत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खरेदीमध्ये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मुद्रांक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शुल्कात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1%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माफी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असल्याबाबत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पक्षकारांना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माहिती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दिली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जाते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/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कृषी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उत्पन्न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बाजार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समितीच्या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कर्मचाऱ्यांना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नोंदणीकृत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भाडेकराराचे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महत्व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पटवुन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दिले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जाते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.  </a:t>
            </a:r>
            <a:endParaRPr lang="en-IN" sz="2000" b="1" dirty="0">
              <a:latin typeface="DVOT-Yogesh" pitchFamily="2" charset="0"/>
              <a:cs typeface="DVOT-Yogesh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500066"/>
          </a:xfrm>
        </p:spPr>
        <p:txBody>
          <a:bodyPr>
            <a:normAutofit/>
          </a:bodyPr>
          <a:lstStyle/>
          <a:p>
            <a:r>
              <a:rPr lang="en-IN" sz="2000" dirty="0" err="1" smtClean="0"/>
              <a:t>कृषी</a:t>
            </a:r>
            <a:r>
              <a:rPr lang="en-IN" sz="2000" dirty="0" smtClean="0"/>
              <a:t> </a:t>
            </a:r>
            <a:r>
              <a:rPr lang="en-IN" sz="2000" dirty="0" err="1" smtClean="0"/>
              <a:t>उत्पन्न</a:t>
            </a:r>
            <a:r>
              <a:rPr lang="en-IN" sz="2000" dirty="0" smtClean="0"/>
              <a:t> </a:t>
            </a:r>
            <a:r>
              <a:rPr lang="en-IN" sz="2000" dirty="0" err="1" smtClean="0"/>
              <a:t>बाजार</a:t>
            </a:r>
            <a:r>
              <a:rPr lang="en-IN" sz="2000" dirty="0" smtClean="0"/>
              <a:t> </a:t>
            </a:r>
            <a:r>
              <a:rPr lang="en-IN" sz="2000" dirty="0" err="1" smtClean="0"/>
              <a:t>समितीचे</a:t>
            </a:r>
            <a:r>
              <a:rPr lang="en-IN" sz="2000" dirty="0" smtClean="0"/>
              <a:t> </a:t>
            </a:r>
            <a:r>
              <a:rPr lang="en-IN" sz="2000" dirty="0" err="1" smtClean="0"/>
              <a:t>कर्मचारी</a:t>
            </a:r>
            <a:r>
              <a:rPr lang="en-IN" sz="2000" dirty="0" smtClean="0"/>
              <a:t>  </a:t>
            </a:r>
            <a:r>
              <a:rPr lang="en-IN" sz="2000" dirty="0" err="1" smtClean="0"/>
              <a:t>यांना</a:t>
            </a:r>
            <a:r>
              <a:rPr lang="en-IN" sz="2000" dirty="0" smtClean="0"/>
              <a:t> </a:t>
            </a:r>
            <a:r>
              <a:rPr lang="en-IN" sz="2000" dirty="0" err="1" smtClean="0"/>
              <a:t>नोंदणीकृत</a:t>
            </a:r>
            <a:r>
              <a:rPr lang="en-IN" sz="2000" dirty="0" smtClean="0"/>
              <a:t> </a:t>
            </a:r>
            <a:r>
              <a:rPr lang="en-IN" sz="2000" dirty="0" err="1" smtClean="0"/>
              <a:t>भाडेकरारबाबत</a:t>
            </a:r>
            <a:r>
              <a:rPr lang="en-IN" sz="2000" dirty="0" smtClean="0"/>
              <a:t> </a:t>
            </a:r>
            <a:r>
              <a:rPr lang="en-IN" sz="2000" dirty="0" err="1" smtClean="0"/>
              <a:t>माहिती</a:t>
            </a:r>
            <a:r>
              <a:rPr lang="en-IN" sz="2000" dirty="0" smtClean="0"/>
              <a:t> </a:t>
            </a:r>
            <a:r>
              <a:rPr lang="en-IN" sz="2000" dirty="0" err="1" smtClean="0"/>
              <a:t>देतांना</a:t>
            </a:r>
            <a:r>
              <a:rPr lang="en-IN" sz="2000" dirty="0" smtClean="0"/>
              <a:t>.</a:t>
            </a:r>
            <a:endParaRPr lang="en-IN" sz="2000" dirty="0"/>
          </a:p>
        </p:txBody>
      </p:sp>
      <p:pic>
        <p:nvPicPr>
          <p:cNvPr id="4" name="Content Placeholder 3" descr="IMG_20250424_165920879_HDR_A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142984"/>
            <a:ext cx="4000528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9.अधिकारी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कर्मचारी</a:t>
            </a:r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प्रशिक्षण,सेवा</a:t>
            </a:r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विषयक</a:t>
            </a:r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बाबी</a:t>
            </a:r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आणि</a:t>
            </a:r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कृत्रीम</a:t>
            </a:r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बुध्दीमत्ता</a:t>
            </a:r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तंत्रज्ञानाचा</a:t>
            </a:r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वापर</a:t>
            </a:r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 (AI)</a:t>
            </a:r>
            <a:endParaRPr lang="en-IN" sz="2800" dirty="0">
              <a:latin typeface="DVOT-Yogesh" pitchFamily="2" charset="0"/>
              <a:cs typeface="DVOT-Yogesh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>
            <a:normAutofit/>
          </a:bodyPr>
          <a:lstStyle/>
          <a:p>
            <a:pPr algn="just"/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मा.वरिष्ठ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कार्यालयामार्फत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विभागातील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कर्मचारी,अधिकारी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यांना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वेळोवेळी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प्रशिक्षण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दिले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जाते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/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 </a:t>
            </a:r>
            <a:endParaRPr lang="en-IN" sz="2000" dirty="0">
              <a:latin typeface="DVOT-Yogesh" pitchFamily="2" charset="0"/>
              <a:cs typeface="DVOT-Yogesh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40" b="33334"/>
          <a:stretch/>
        </p:blipFill>
        <p:spPr>
          <a:xfrm>
            <a:off x="539552" y="2420888"/>
            <a:ext cx="4032448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3" b="36461"/>
          <a:stretch/>
        </p:blipFill>
        <p:spPr>
          <a:xfrm>
            <a:off x="4788024" y="2420888"/>
            <a:ext cx="424847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rmAutofit/>
          </a:bodyPr>
          <a:lstStyle/>
          <a:p>
            <a:pPr algn="ctr"/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10.नाविन्यपूर्ण 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उपक्रम</a:t>
            </a:r>
            <a:endParaRPr lang="en-IN" sz="2800" dirty="0">
              <a:latin typeface="DVOT-Yogesh" pitchFamily="2" charset="0"/>
              <a:cs typeface="DVOT-Yogesh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81616"/>
          </a:xfrm>
        </p:spPr>
        <p:txBody>
          <a:bodyPr>
            <a:normAutofit/>
          </a:bodyPr>
          <a:lstStyle/>
          <a:p>
            <a:pPr algn="just"/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कार्यालयात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येणाऱ्या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महिला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भगिनींसाठी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हिरकणी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कक्षाची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व्यवस्था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करण्यात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आलेली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आहे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/>
            <a:r>
              <a:rPr lang="hi-IN" sz="2000" b="1" dirty="0" smtClean="0">
                <a:latin typeface="DVOT-Yogesh" pitchFamily="2" charset="0"/>
                <a:cs typeface="DVOT-Yogesh" pitchFamily="2" charset="0"/>
              </a:rPr>
              <a:t>जेष्ठ नागरिक/सैनिक/गर्भवती महिला/कडेवर मुल असलेल्या महिला यांना दस्त नोंदणीसाठी प्रथम प्राधान्य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दिले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जाते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विशेष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विवाह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कायदयाअंतर्गत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संपन्न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झालेल्या</a:t>
            </a:r>
            <a:r>
              <a:rPr lang="en-US" sz="2000" b="1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विवाहातील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वधु-वर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यांचे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साठी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सेल्फी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पॉंइंट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कार्यालयात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उपलब्ध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करुन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देण्यात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आला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आहे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.</a:t>
            </a:r>
            <a:endParaRPr lang="en-IN" sz="2000" b="1" dirty="0" smtClean="0">
              <a:latin typeface="DVOT-Yogesh" pitchFamily="2" charset="0"/>
              <a:cs typeface="DVOT-Yogesh" pitchFamily="2" charset="0"/>
            </a:endParaRPr>
          </a:p>
          <a:p>
            <a:pPr algn="just"/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कार्यालयाच्या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दर्शनी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भागात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लावण्यात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आलेल्या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फलक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/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सुविचार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द्वारे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पर्यावरण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विषयक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/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सामाजिक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संदेश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देण्यात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आला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/>
            <a:endParaRPr lang="en-IN" sz="2000" b="1" dirty="0">
              <a:latin typeface="DVOT-Yogesh" pitchFamily="2" charset="0"/>
              <a:cs typeface="DVOT-Yogesh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14380"/>
          </a:xfrm>
        </p:spPr>
        <p:txBody>
          <a:bodyPr>
            <a:normAutofit/>
          </a:bodyPr>
          <a:lstStyle/>
          <a:p>
            <a:pPr algn="ctr"/>
            <a:r>
              <a:rPr lang="en-IN" sz="2800" b="1" dirty="0" smtClean="0">
                <a:latin typeface="DVOT-Yogesh" pitchFamily="2" charset="0"/>
                <a:cs typeface="DVOT-Yogesh" pitchFamily="2" charset="0"/>
              </a:rPr>
              <a:t>1.संकेतस्थळ</a:t>
            </a:r>
            <a:endParaRPr lang="en-IN" sz="2800" b="1" dirty="0">
              <a:latin typeface="DVOT-Yogesh" pitchFamily="2" charset="0"/>
              <a:cs typeface="DVOT-Yogesh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000108"/>
            <a:ext cx="8572560" cy="532449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नोंदणी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व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मुद्रांक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विभागाचे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  <a:hlinkClick r:id="rId2"/>
              </a:rPr>
              <a:t>www.igrmaharashtra.gov.in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हे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अदयावत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व 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सुलभ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संकेतस्थळ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उपलब्ध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करुन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देण्यात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आलेले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असुन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संकेतस्थळावर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लोकसेवा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हक्क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अधिनियमांतर्गत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एकुण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16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ऑनलाईन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सेवा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या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संकेतस्थळावर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उपलब्ध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आहे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माहितीचे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स्वयंप्रकटीकरण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अंतर्गत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विभागाच्या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वेब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साईटवर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ई-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शोध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या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टॅब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खाली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दस्त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निहाय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व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मिळकत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निहाय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विनाशुल्क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शोध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उपलब्ध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करुन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देण्यात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आलेला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आहे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संकेतस्थळावर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मेन्यु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बार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मध्ये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नागरिकांसाठी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या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टॅब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खाली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माहिती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अधिकार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अधिनियम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अंतर्गत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विभागाविषयीची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माहिती,जन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माहिती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अधिकारी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व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अपिलीय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प्राधिकारीविषयी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माहिती,अर्ज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उपलब्ध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करुन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देण्यात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आलेले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आहे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/>
            <a:endParaRPr lang="en-US" sz="2000" b="1" dirty="0" smtClean="0">
              <a:latin typeface="DVOT-Yogesh" pitchFamily="2" charset="0"/>
              <a:cs typeface="DVOT-Yogesh" pitchFamily="2" charset="0"/>
            </a:endParaRPr>
          </a:p>
          <a:p>
            <a:pPr algn="just"/>
            <a:endParaRPr lang="en-US" sz="2000" b="1" dirty="0" smtClean="0">
              <a:latin typeface="DVOT-Yogesh" pitchFamily="2" charset="0"/>
              <a:cs typeface="DVOT-Yogesh" pitchFamily="2" charset="0"/>
            </a:endParaRPr>
          </a:p>
          <a:p>
            <a:pPr algn="just"/>
            <a:endParaRPr lang="en-IN" sz="2000" b="1" dirty="0">
              <a:latin typeface="DVOT-Yogesh" pitchFamily="2" charset="0"/>
              <a:cs typeface="DVOT-Yogesh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3571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.</a:t>
            </a:r>
            <a:endParaRPr lang="en-IN" dirty="0"/>
          </a:p>
        </p:txBody>
      </p:sp>
      <p:pic>
        <p:nvPicPr>
          <p:cNvPr id="4" name="Content Placeholder 3" descr="IMG-20250403-WA00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28298" t="9465" r="28299" b="10288"/>
          <a:stretch>
            <a:fillRect/>
          </a:stretch>
        </p:blipFill>
        <p:spPr>
          <a:xfrm>
            <a:off x="785786" y="785794"/>
            <a:ext cx="7215238" cy="5214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9653" y="2967335"/>
            <a:ext cx="404469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cs typeface="DVOT-Yogesh" pitchFamily="2" charset="0"/>
              </a:rPr>
              <a:t>धन्यवाद</a:t>
            </a:r>
            <a:endParaRPr lang="en-US" sz="8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VOT-Yogesh" pitchFamily="2" charset="0"/>
              <a:cs typeface="DVOT-Yogesh" pitchFamily="2" charset="0"/>
            </a:endParaRPr>
          </a:p>
          <a:p>
            <a:pPr algn="ctr"/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cs typeface="DVOT-Yogesh" pitchFamily="2" charset="0"/>
              </a:rPr>
              <a:t>सह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cs typeface="DVOT-Yogesh" pitchFamily="2" charset="0"/>
              </a:rPr>
              <a:t>दुय्यम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cs typeface="DVOT-Yogesh" pitchFamily="2" charset="0"/>
              </a:rPr>
              <a:t>निबंधक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VOT-Yogesh" pitchFamily="2" charset="0"/>
                <a:cs typeface="DVOT-Yogesh" pitchFamily="2" charset="0"/>
              </a:rPr>
              <a:t> वर्ग-2,जालना क्र.1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VOT-Yogesh" pitchFamily="2" charset="0"/>
              <a:cs typeface="DVOT-Yogesh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370">
            <a:off x="1041952" y="2994435"/>
            <a:ext cx="1409700" cy="1409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4180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2143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.</a:t>
            </a:r>
            <a:endParaRPr lang="en-IN" dirty="0"/>
          </a:p>
        </p:txBody>
      </p:sp>
      <p:pic>
        <p:nvPicPr>
          <p:cNvPr id="4" name="Content Placeholder 3" descr="Screenshot_20250424-14090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0370" b="29629"/>
          <a:stretch>
            <a:fillRect/>
          </a:stretch>
        </p:blipFill>
        <p:spPr>
          <a:xfrm>
            <a:off x="1285852" y="785794"/>
            <a:ext cx="6572296" cy="5429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85818"/>
          </a:xfrm>
        </p:spPr>
        <p:txBody>
          <a:bodyPr>
            <a:normAutofit/>
          </a:bodyPr>
          <a:lstStyle/>
          <a:p>
            <a:pPr algn="ctr"/>
            <a:r>
              <a:rPr lang="en-IN" sz="2800" b="1" dirty="0" smtClean="0">
                <a:latin typeface="DVOT-Yogesh" pitchFamily="2" charset="0"/>
                <a:cs typeface="DVOT-Yogesh" pitchFamily="2" charset="0"/>
              </a:rPr>
              <a:t>2.सुकर </a:t>
            </a:r>
            <a:r>
              <a:rPr lang="en-IN" sz="2800" b="1" dirty="0" err="1" smtClean="0">
                <a:latin typeface="DVOT-Yogesh" pitchFamily="2" charset="0"/>
                <a:cs typeface="DVOT-Yogesh" pitchFamily="2" charset="0"/>
              </a:rPr>
              <a:t>जिवनमान</a:t>
            </a:r>
            <a:endParaRPr lang="en-IN" sz="2800" b="1" dirty="0">
              <a:latin typeface="DVOT-Yogesh" pitchFamily="2" charset="0"/>
              <a:cs typeface="DVOT-Yogesh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11017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विभागांतर्गत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नागरिकांना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पुरविल्या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जाणाऱ्या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सेवांच्या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कालावधीबाबतची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माहिती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नागरिकांची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सनद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व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लोकसेवा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हक्क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अधिनियम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अंतर्गत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सेवांचे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फलक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कार्यालयाच्या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दर्शनी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भागावर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लावण्यात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आलेली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असल्याने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आहे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मालमत्तेचे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मुल्य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जाणुन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घेणेकरीता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नागरिकांना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चालु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बाजारमुल्य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दर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तक्तेची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प्रत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उपलब्ध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करुन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देण्यात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आलेली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असल्याने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मालमत्तेच्या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मुल्यांकनात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पारदर्शकता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निर्माण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झालेली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आहे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नागरिकांना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दस्त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नोंदणीची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वेळ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आरक्षित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करणेकरीता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ई-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स्टेप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ईन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सेवा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उपलब्ध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करुन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देण्यात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आलेली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असल्याने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वेळेचा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अपव्यय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टाळण्यास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मदत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होत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b="1" dirty="0" err="1" smtClean="0">
                <a:latin typeface="DVOT-Yogesh" pitchFamily="2" charset="0"/>
                <a:cs typeface="DVOT-Yogesh" pitchFamily="2" charset="0"/>
              </a:rPr>
              <a:t>आहे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000" b="1" dirty="0" smtClean="0">
              <a:latin typeface="DVOT-Yogesh" pitchFamily="2" charset="0"/>
              <a:cs typeface="DVOT-Yogesh" pitchFamily="2" charset="0"/>
            </a:endParaRPr>
          </a:p>
          <a:p>
            <a:pPr algn="just"/>
            <a:endParaRPr lang="en-US" sz="2000" b="1" dirty="0" smtClean="0">
              <a:latin typeface="DVOT-Yogesh" pitchFamily="2" charset="0"/>
              <a:cs typeface="DVOT-Yogesh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.</a:t>
            </a:r>
            <a:endParaRPr lang="en-IN" dirty="0"/>
          </a:p>
        </p:txBody>
      </p:sp>
      <p:pic>
        <p:nvPicPr>
          <p:cNvPr id="4" name="Content Placeholder 3" descr="IMG_20250424_155257869_HDR_A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758" r="4411" b="20037"/>
          <a:stretch>
            <a:fillRect/>
          </a:stretch>
        </p:blipFill>
        <p:spPr>
          <a:xfrm>
            <a:off x="179512" y="357166"/>
            <a:ext cx="3005923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_20250424_155202777_HDR_AE.jpg"/>
          <p:cNvPicPr>
            <a:picLocks noChangeAspect="1"/>
          </p:cNvPicPr>
          <p:nvPr/>
        </p:nvPicPr>
        <p:blipFill>
          <a:blip r:embed="rId3" cstate="print"/>
          <a:srcRect l="7407" t="2083" r="9259" b="21876"/>
          <a:stretch>
            <a:fillRect/>
          </a:stretch>
        </p:blipFill>
        <p:spPr>
          <a:xfrm>
            <a:off x="3193075" y="332656"/>
            <a:ext cx="3035109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858413" y="1071374"/>
            <a:ext cx="25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1</a:t>
            </a:r>
            <a:endParaRPr lang="en-IN" dirty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t="6680" r="18472" b="20161"/>
          <a:stretch/>
        </p:blipFill>
        <p:spPr>
          <a:xfrm>
            <a:off x="6228184" y="332656"/>
            <a:ext cx="2824661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3.स्वच्छता</a:t>
            </a:r>
            <a:endParaRPr lang="en-IN" sz="2800" dirty="0">
              <a:latin typeface="DVOT-Yogesh" pitchFamily="2" charset="0"/>
              <a:cs typeface="DVOT-Yogesh" pitchFamily="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>
            <a:noAutofit/>
          </a:bodyPr>
          <a:lstStyle/>
          <a:p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अभिलेख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निंदणीकरण                          </a:t>
            </a:r>
          </a:p>
          <a:p>
            <a:endParaRPr lang="en-IN" sz="2000" b="1" dirty="0" smtClean="0">
              <a:latin typeface="DVOT-Yogesh" pitchFamily="2" charset="0"/>
              <a:cs typeface="DVOT-Yogesh" pitchFamily="2" charset="0"/>
            </a:endParaRPr>
          </a:p>
          <a:p>
            <a:endParaRPr lang="en-IN" sz="2000" b="1" dirty="0" smtClean="0">
              <a:latin typeface="DVOT-Yogesh" pitchFamily="2" charset="0"/>
              <a:cs typeface="DVOT-Yogesh" pitchFamily="2" charset="0"/>
            </a:endParaRPr>
          </a:p>
          <a:p>
            <a:r>
              <a:rPr lang="en-IN" sz="2000" b="1" dirty="0" err="1">
                <a:latin typeface="DVOT-Yogesh" pitchFamily="2" charset="0"/>
                <a:cs typeface="DVOT-Yogesh" pitchFamily="2" charset="0"/>
              </a:rPr>
              <a:t>पुर्विचे</a:t>
            </a:r>
            <a:endParaRPr lang="en-IN" sz="2000" b="1" dirty="0">
              <a:latin typeface="DVOT-Yogesh" pitchFamily="2" charset="0"/>
              <a:cs typeface="DVOT-Yogesh" pitchFamily="2" charset="0"/>
            </a:endParaRPr>
          </a:p>
          <a:p>
            <a:endParaRPr lang="en-US" sz="2000" b="1" dirty="0" smtClean="0">
              <a:latin typeface="DVOT-Yogesh" pitchFamily="2" charset="0"/>
              <a:cs typeface="DVOT-Yogesh" pitchFamily="2" charset="0"/>
            </a:endParaRPr>
          </a:p>
          <a:p>
            <a:pPr marL="0" indent="0">
              <a:buNone/>
            </a:pPr>
            <a:endParaRPr lang="en-IN" sz="2000" b="1" dirty="0" smtClean="0">
              <a:latin typeface="DVOT-Yogesh" pitchFamily="2" charset="0"/>
              <a:cs typeface="DVOT-Yogesh" pitchFamily="2" charset="0"/>
            </a:endParaRPr>
          </a:p>
          <a:p>
            <a:endParaRPr lang="en-IN" sz="2000" b="1" dirty="0" smtClean="0">
              <a:latin typeface="DVOT-Yogesh" pitchFamily="2" charset="0"/>
              <a:cs typeface="DVOT-Yogesh" pitchFamily="2" charset="0"/>
            </a:endParaRPr>
          </a:p>
          <a:p>
            <a:endParaRPr lang="en-IN" sz="2000" b="1" dirty="0">
              <a:latin typeface="DVOT-Yogesh" pitchFamily="2" charset="0"/>
              <a:cs typeface="DVOT-Yogesh" pitchFamily="2" charset="0"/>
            </a:endParaRPr>
          </a:p>
          <a:p>
            <a:endParaRPr lang="en-IN" sz="2000" b="1" dirty="0" smtClean="0">
              <a:latin typeface="DVOT-Yogesh" pitchFamily="2" charset="0"/>
              <a:cs typeface="DVOT-Yogesh" pitchFamily="2" charset="0"/>
            </a:endParaRPr>
          </a:p>
          <a:p>
            <a:pPr algn="just"/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मुदतबाह्य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अभिलेख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नष्ट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करणेबाबतची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यादी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तसेच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जुन्या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व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निरुपयोगी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जड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वस्तुंची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विल्हेवाट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लावण्याची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यादी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मान्यतेस्तव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सादर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करण्यात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आलेली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आहे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.</a:t>
            </a:r>
          </a:p>
          <a:p>
            <a:pPr algn="just"/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जड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वस्तु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संग्रह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नोंदवही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अदयावत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करण्यात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आलेली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b="1" dirty="0" err="1" smtClean="0">
                <a:latin typeface="DVOT-Yogesh" pitchFamily="2" charset="0"/>
                <a:cs typeface="DVOT-Yogesh" pitchFamily="2" charset="0"/>
              </a:rPr>
              <a:t>आहे</a:t>
            </a:r>
            <a:r>
              <a:rPr lang="en-IN" sz="2000" b="1" dirty="0" smtClean="0">
                <a:latin typeface="DVOT-Yogesh" pitchFamily="2" charset="0"/>
                <a:cs typeface="DVOT-Yogesh" pitchFamily="2" charset="0"/>
              </a:rPr>
              <a:t>.</a:t>
            </a:r>
            <a:endParaRPr lang="en-IN" sz="2000" b="1" dirty="0">
              <a:latin typeface="DVOT-Yogesh" pitchFamily="2" charset="0"/>
              <a:cs typeface="DVOT-Yogesh" pitchFamily="2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143108" y="2928934"/>
            <a:ext cx="64294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 t="3975" r="18290" b="8267"/>
          <a:stretch/>
        </p:blipFill>
        <p:spPr>
          <a:xfrm>
            <a:off x="3500430" y="1214421"/>
            <a:ext cx="1935666" cy="1344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30515" r="19167" b="20735"/>
          <a:stretch/>
        </p:blipFill>
        <p:spPr>
          <a:xfrm>
            <a:off x="5436094" y="1214421"/>
            <a:ext cx="3384378" cy="1350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2" t="4343" r="22563" b="3243"/>
          <a:stretch/>
        </p:blipFill>
        <p:spPr>
          <a:xfrm rot="5400000">
            <a:off x="7093799" y="2589030"/>
            <a:ext cx="1790749" cy="1662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1" t="3369" r="20473" b="480"/>
          <a:stretch/>
        </p:blipFill>
        <p:spPr>
          <a:xfrm rot="5400000">
            <a:off x="3602014" y="2464854"/>
            <a:ext cx="1750799" cy="1950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0749" y="2591405"/>
            <a:ext cx="1756414" cy="1692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1"/>
          </a:xfrm>
        </p:spPr>
        <p:txBody>
          <a:bodyPr>
            <a:noAutofit/>
          </a:bodyPr>
          <a:lstStyle/>
          <a:p>
            <a:pPr algn="ctr"/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कार्यालयीन</a:t>
            </a:r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सुधारणा</a:t>
            </a:r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पुर्वी</a:t>
            </a:r>
            <a:r>
              <a:rPr lang="en-IN" sz="2800" dirty="0" smtClean="0">
                <a:latin typeface="DVOT-Yogesh" pitchFamily="2" charset="0"/>
                <a:cs typeface="DVOT-Yogesh" pitchFamily="2" charset="0"/>
              </a:rPr>
              <a:t> व </a:t>
            </a:r>
            <a:r>
              <a:rPr lang="en-IN" sz="2800" dirty="0" err="1" smtClean="0">
                <a:latin typeface="DVOT-Yogesh" pitchFamily="2" charset="0"/>
                <a:cs typeface="DVOT-Yogesh" pitchFamily="2" charset="0"/>
              </a:rPr>
              <a:t>नंतर</a:t>
            </a:r>
            <a:endParaRPr lang="en-IN" sz="2800" dirty="0">
              <a:latin typeface="DVOT-Yogesh" pitchFamily="2" charset="0"/>
              <a:cs typeface="DVOT-Yogesh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8" y="548681"/>
            <a:ext cx="3154198" cy="3237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1120"/>
            <a:ext cx="3143240" cy="3096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13" y="548681"/>
            <a:ext cx="3050461" cy="3212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0" y="3761119"/>
            <a:ext cx="3071834" cy="3096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5829" y="722952"/>
            <a:ext cx="3147413" cy="2928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.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t="3446" r="70000" b="-3446"/>
          <a:stretch/>
        </p:blipFill>
        <p:spPr>
          <a:xfrm>
            <a:off x="6215074" y="3786191"/>
            <a:ext cx="2932017" cy="3071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160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76672"/>
            <a:ext cx="8784976" cy="6264696"/>
          </a:xfrm>
        </p:spPr>
        <p:txBody>
          <a:bodyPr/>
          <a:lstStyle/>
          <a:p>
            <a:r>
              <a:rPr lang="en-US" dirty="0" smtClean="0"/>
              <a:t>.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4"/>
            <a:ext cx="9144000" cy="3340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34" y="3356988"/>
            <a:ext cx="3312366" cy="3546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" y="3356989"/>
            <a:ext cx="2905130" cy="3501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3386286"/>
            <a:ext cx="2915816" cy="3517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338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880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err="1" smtClean="0">
                <a:latin typeface="DVOT-Yogesh" pitchFamily="2" charset="0"/>
                <a:cs typeface="DVOT-Yogesh" pitchFamily="2" charset="0"/>
              </a:rPr>
              <a:t>अभ्यांगत</a:t>
            </a:r>
            <a:r>
              <a:rPr lang="en-US" sz="31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3100" dirty="0" err="1" smtClean="0">
                <a:latin typeface="DVOT-Yogesh" pitchFamily="2" charset="0"/>
                <a:cs typeface="DVOT-Yogesh" pitchFamily="2" charset="0"/>
              </a:rPr>
              <a:t>कक्ष</a:t>
            </a:r>
            <a:r>
              <a:rPr lang="en-US" sz="31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3100" dirty="0" err="1" smtClean="0">
                <a:latin typeface="DVOT-Yogesh" pitchFamily="2" charset="0"/>
                <a:cs typeface="DVOT-Yogesh" pitchFamily="2" charset="0"/>
              </a:rPr>
              <a:t>सुधारणा</a:t>
            </a:r>
            <a:endParaRPr lang="en-IN" sz="3100" dirty="0">
              <a:latin typeface="DVOT-Yogesh" pitchFamily="2" charset="0"/>
              <a:cs typeface="DVOT-Yogesh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4555893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49" y="476672"/>
            <a:ext cx="4560168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9144000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338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772</TotalTime>
  <Words>531</Words>
  <Application>Microsoft Office PowerPoint</Application>
  <PresentationFormat>On-screen Show (4:3)</PresentationFormat>
  <Paragraphs>73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Flow</vt:lpstr>
      <vt:lpstr>महाराष्ट्र शासन     </vt:lpstr>
      <vt:lpstr>1.संकेतस्थळ</vt:lpstr>
      <vt:lpstr>.</vt:lpstr>
      <vt:lpstr>2.सुकर जिवनमान</vt:lpstr>
      <vt:lpstr>.</vt:lpstr>
      <vt:lpstr>3.स्वच्छता</vt:lpstr>
      <vt:lpstr>कार्यालयीन सुधारणा पुर्वी व नंतर</vt:lpstr>
      <vt:lpstr>.</vt:lpstr>
      <vt:lpstr>अभ्यांगत कक्ष सुधारणा</vt:lpstr>
      <vt:lpstr>4.तक्रार निवारण</vt:lpstr>
      <vt:lpstr>.</vt:lpstr>
      <vt:lpstr>5.कार्यालयीन सोई सुविधा</vt:lpstr>
      <vt:lpstr>.</vt:lpstr>
      <vt:lpstr>6.क्षेत्रीय कार्यालयांना भेटी</vt:lpstr>
      <vt:lpstr>7.ई-ऑफीस प्रणाली</vt:lpstr>
      <vt:lpstr>8.आर्थिक व औदयोगिक गुंतवणूकीस प्रोत्साहन</vt:lpstr>
      <vt:lpstr>कृषी उत्पन्न बाजार समितीचे कर्मचारी  यांना नोंदणीकृत भाडेकरारबाबत माहिती देतांना.</vt:lpstr>
      <vt:lpstr>9.अधिकारी कर्मचारी प्रशिक्षण,सेवा विषयक बाबी आणि कृत्रीम बुध्दीमत्ता तंत्रज्ञानाचा वापर (AI)</vt:lpstr>
      <vt:lpstr>10.नाविन्यपूर्ण  उपक्रम</vt:lpstr>
      <vt:lpstr>.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महाराष्ट्र शासन राजपत्र</dc:title>
  <dc:creator>C zone</dc:creator>
  <cp:lastModifiedBy>MAHAIT</cp:lastModifiedBy>
  <cp:revision>127</cp:revision>
  <dcterms:created xsi:type="dcterms:W3CDTF">2006-08-16T00:00:00Z</dcterms:created>
  <dcterms:modified xsi:type="dcterms:W3CDTF">2025-04-29T06:01:09Z</dcterms:modified>
</cp:coreProperties>
</file>